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5"/>
  </p:notesMasterIdLst>
  <p:sldIdLst>
    <p:sldId id="258" r:id="rId2"/>
    <p:sldId id="284" r:id="rId3"/>
    <p:sldId id="285" r:id="rId4"/>
    <p:sldId id="259" r:id="rId5"/>
    <p:sldId id="287" r:id="rId6"/>
    <p:sldId id="265" r:id="rId7"/>
    <p:sldId id="266" r:id="rId8"/>
    <p:sldId id="286" r:id="rId9"/>
    <p:sldId id="282" r:id="rId10"/>
    <p:sldId id="281" r:id="rId11"/>
    <p:sldId id="283" r:id="rId12"/>
    <p:sldId id="288" r:id="rId13"/>
    <p:sldId id="273" r:id="rId1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6489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3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3281262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12/14/23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e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10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AC9F2-016E-26DF-8872-13B4571C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01" y="-18430"/>
            <a:ext cx="8426998" cy="6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159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BB1C-9893-7F50-E61F-94099BF4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19"/>
            <a:ext cx="12192000" cy="53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24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E4006B0-681D-5831-43C2-F4EC148E95D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580688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5879B97-D648-2663-43FE-20B41FDC53E7}"/>
              </a:ext>
            </a:extLst>
          </p:cNvPr>
          <p:cNvSpPr>
            <a:spLocks noEditPoints="1"/>
          </p:cNvSpPr>
          <p:nvPr/>
        </p:nvSpPr>
        <p:spPr bwMode="auto">
          <a:xfrm>
            <a:off x="9790527" y="1545241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F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20D858-9CB0-3965-52B2-FE152F8F12A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4861395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7EF930E-4C74-D171-9B17-6830D461FED6}"/>
              </a:ext>
            </a:extLst>
          </p:cNvPr>
          <p:cNvSpPr>
            <a:spLocks noEditPoints="1"/>
          </p:cNvSpPr>
          <p:nvPr/>
        </p:nvSpPr>
        <p:spPr bwMode="auto">
          <a:xfrm>
            <a:off x="10517933" y="3186227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3C09523-9409-E38D-FA32-56EA09F8392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116931" y="415919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0B05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C41D072-2905-F739-8F76-9E11E217CE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438923" y="2543014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C9B50A3-42AE-D06A-91AA-1BCC9C0481A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2786037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D416A5-6E51-86C1-43E2-1B7A661536F9}"/>
              </a:ext>
            </a:extLst>
          </p:cNvPr>
          <p:cNvSpPr>
            <a:spLocks noEditPoints="1"/>
          </p:cNvSpPr>
          <p:nvPr/>
        </p:nvSpPr>
        <p:spPr bwMode="auto">
          <a:xfrm>
            <a:off x="10218660" y="5036516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42A10-090B-96A4-39CD-77EDF3F9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2" y="4026833"/>
            <a:ext cx="1594640" cy="1227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1EF4B-CFE7-FC7D-79AF-3788E0F888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51" y="447113"/>
            <a:ext cx="1575658" cy="1373357"/>
          </a:xfrm>
          <a:prstGeom prst="rect">
            <a:avLst/>
          </a:prstGeom>
        </p:spPr>
      </p:pic>
      <p:pic>
        <p:nvPicPr>
          <p:cNvPr id="1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5659F357-05A2-6EA8-A3B3-57C81D8F03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865196" y="1036317"/>
            <a:ext cx="1039563" cy="1568306"/>
          </a:xfrm>
        </p:spPr>
      </p:pic>
      <p:pic>
        <p:nvPicPr>
          <p:cNvPr id="15" name="Picture 14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475D6630-EC9C-689D-7259-B926AD2C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48" y="4882822"/>
            <a:ext cx="1810530" cy="1397102"/>
          </a:xfrm>
          <a:prstGeom prst="rect">
            <a:avLst/>
          </a:prstGeom>
        </p:spPr>
      </p:pic>
      <p:pic>
        <p:nvPicPr>
          <p:cNvPr id="16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2E896940-7C95-F84C-77C6-00D75036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204" y="2371749"/>
            <a:ext cx="1594640" cy="1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04885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9301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C4325AAD-C4CD-991D-0A17-1525EB64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6" y="0"/>
            <a:ext cx="888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CDC61-A081-75B2-2561-5201F69E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0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C10-740A-21DC-72E6-E4BD3323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1" y="0"/>
            <a:ext cx="891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300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112F406-2134-A34F-9BAD-225629D2F655}" vid="{552AC12F-514D-6C42-86CD-268091ED51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</TotalTime>
  <Words>38</Words>
  <Application>Microsoft Macintosh PowerPoint</Application>
  <PresentationFormat>Widescreen</PresentationFormat>
  <Paragraphs>18</Paragraphs>
  <Slides>13</Slides>
  <Notes>2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13</vt:i4>
      </vt:variant>
    </vt:vector>
  </HeadingPairs>
  <TitlesOfParts>
    <vt:vector size="17" baseType="lpstr">
      <vt:lpstr>Amazon Ember</vt:lpstr>
      <vt:lpstr>Arial</vt:lpstr>
      <vt:lpstr>Calibri</vt:lpstr>
      <vt:lpstr>Office Theme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Neil Lawrence</dc:creator>
  <cp:lastModifiedBy>Neil Lawrence</cp:lastModifiedBy>
  <cp:revision>1</cp:revision>
  <dcterms:created xsi:type="dcterms:W3CDTF">2023-12-14T21:31:01Z</dcterms:created>
  <dcterms:modified xsi:type="dcterms:W3CDTF">2023-12-14T21:36:47Z</dcterms:modified>
</cp:coreProperties>
</file>